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0" r:id="rId4"/>
    <p:sldId id="266" r:id="rId5"/>
    <p:sldId id="262" r:id="rId6"/>
    <p:sldId id="263" r:id="rId7"/>
    <p:sldId id="267" r:id="rId8"/>
    <p:sldId id="258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94660" autoAdjust="0"/>
  </p:normalViewPr>
  <p:slideViewPr>
    <p:cSldViewPr snapToGrid="0" snapToObjects="1">
      <p:cViewPr>
        <p:scale>
          <a:sx n="100" d="100"/>
          <a:sy n="100" d="100"/>
        </p:scale>
        <p:origin x="-1236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2C793-E2C6-794F-892B-919AC754421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3120B-C4A4-C946-8165-DDAFE9A9C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2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students what they notice about the dialogue.  Create a rules list.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3120B-C4A4-C946-8165-DDAFE9A9C8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72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speaker/new paragraph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3120B-C4A4-C946-8165-DDAFE9A9C8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45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speaker/</a:t>
            </a:r>
            <a:r>
              <a:rPr lang="en-US" smtClean="0"/>
              <a:t>new paragraph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3120B-C4A4-C946-8165-DDAFE9A9C8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45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8306" y="1770530"/>
            <a:ext cx="8675420" cy="4587727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Please pick up your English binder.</a:t>
            </a:r>
          </a:p>
          <a:p>
            <a:r>
              <a:rPr lang="en-US" sz="3600" dirty="0" smtClean="0"/>
              <a:t>Pick up an index card.</a:t>
            </a:r>
          </a:p>
          <a:p>
            <a:r>
              <a:rPr lang="en-US" sz="3600" dirty="0" smtClean="0"/>
              <a:t>Open to: Tracking My Growth in Narrative Writing.  Read W73b.</a:t>
            </a:r>
          </a:p>
          <a:p>
            <a:r>
              <a:rPr lang="en-US" sz="3600" dirty="0" smtClean="0"/>
              <a:t>Talk with your group and come up with 3 reasons why the narrative techniques listed in W73b can help make a story more interesting.  Everyone in your group should write down these 3 reasons on the index card.  You have 3 minutes and 33 seconds to complete this warm up.</a:t>
            </a:r>
          </a:p>
        </p:txBody>
      </p:sp>
    </p:spTree>
    <p:extLst>
      <p:ext uri="{BB962C8B-B14F-4D97-AF65-F5344CB8AC3E}">
        <p14:creationId xmlns:p14="http://schemas.microsoft.com/office/powerpoint/2010/main" val="117191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en-US" dirty="0" smtClean="0"/>
              <a:t>Mentor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632" y="-137695"/>
            <a:ext cx="67109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7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/>
              <a:t>…as </a:t>
            </a:r>
            <a:r>
              <a:rPr lang="en-US" sz="3600" dirty="0"/>
              <a:t>I dropped </a:t>
            </a:r>
            <a:r>
              <a:rPr lang="en-US" sz="3600" dirty="0" smtClean="0"/>
              <a:t>it,  the match burned </a:t>
            </a:r>
            <a:r>
              <a:rPr lang="en-US" sz="3600" dirty="0"/>
              <a:t>my </a:t>
            </a:r>
            <a:r>
              <a:rPr lang="en-US" sz="3600" dirty="0" smtClean="0"/>
              <a:t>thumb. </a:t>
            </a:r>
            <a:r>
              <a:rPr lang="en-US" sz="3600" dirty="0"/>
              <a:t>I</a:t>
            </a:r>
            <a:r>
              <a:rPr lang="en-US" sz="3600" dirty="0" smtClean="0"/>
              <a:t> </a:t>
            </a:r>
            <a:r>
              <a:rPr lang="en-US" sz="3600" dirty="0"/>
              <a:t>was crying very </a:t>
            </a:r>
            <a:r>
              <a:rPr lang="en-US" sz="3600" dirty="0" smtClean="0"/>
              <a:t>loudly, </a:t>
            </a:r>
            <a:r>
              <a:rPr lang="en-US" sz="3600" dirty="0"/>
              <a:t>and my cousins rushed  to me . </a:t>
            </a:r>
            <a:r>
              <a:rPr lang="en-US" sz="3600" u="sng" dirty="0"/>
              <a:t>They were asking me </a:t>
            </a:r>
            <a:r>
              <a:rPr lang="en-US" sz="3600" u="sng" dirty="0" smtClean="0"/>
              <a:t>questions about what happened…</a:t>
            </a:r>
          </a:p>
          <a:p>
            <a:pPr marL="0" indent="0">
              <a:buNone/>
            </a:pPr>
            <a:r>
              <a:rPr lang="en-US" sz="3600" dirty="0" smtClean="0"/>
              <a:t>*Don’t tell the reader that someone asked questions.  Have the speaker ASK the questions.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806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	…as </a:t>
            </a:r>
            <a:r>
              <a:rPr lang="en-US" sz="3600" dirty="0"/>
              <a:t>I dropped </a:t>
            </a:r>
            <a:r>
              <a:rPr lang="en-US" sz="3600" dirty="0" smtClean="0"/>
              <a:t>it,  the match burned </a:t>
            </a:r>
            <a:r>
              <a:rPr lang="en-US" sz="3600" dirty="0"/>
              <a:t>my </a:t>
            </a:r>
            <a:r>
              <a:rPr lang="en-US" sz="3600" dirty="0" smtClean="0"/>
              <a:t>thumb. “</a:t>
            </a:r>
            <a:r>
              <a:rPr lang="en-US" sz="3600" dirty="0" err="1" smtClean="0"/>
              <a:t>Aaahhhh</a:t>
            </a:r>
            <a:r>
              <a:rPr lang="en-US" sz="3600" dirty="0" smtClean="0"/>
              <a:t>!” </a:t>
            </a:r>
            <a:r>
              <a:rPr lang="en-US" sz="3600" dirty="0" smtClean="0"/>
              <a:t>I cried very loudly.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	M</a:t>
            </a:r>
            <a:r>
              <a:rPr lang="en-US" sz="3600" dirty="0" smtClean="0"/>
              <a:t>y </a:t>
            </a:r>
            <a:r>
              <a:rPr lang="en-US" sz="3600" dirty="0"/>
              <a:t>cousins rushed  to me . </a:t>
            </a:r>
            <a:r>
              <a:rPr lang="en-US" sz="3600" dirty="0" smtClean="0"/>
              <a:t>“What happened?”  they all asked at once.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	</a:t>
            </a:r>
            <a:r>
              <a:rPr lang="en-US" sz="3600" dirty="0" smtClean="0"/>
              <a:t>“I burned my thumb!”</a:t>
            </a:r>
          </a:p>
        </p:txBody>
      </p:sp>
    </p:spTree>
    <p:extLst>
      <p:ext uri="{BB962C8B-B14F-4D97-AF65-F5344CB8AC3E}">
        <p14:creationId xmlns:p14="http://schemas.microsoft.com/office/powerpoint/2010/main" val="330522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Text – Let’s Fix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“I’ll  race you, you know, to the top” dared Brady, he’s almost a year older than me, but I have more time going up the hill. “sure why not? A little practice won’t hurt.” I replied. When we reached the top he wanted to play tag(probably because he lost). ”Are you kidding me?!” said CJ.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65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“</a:t>
            </a:r>
            <a:r>
              <a:rPr lang="en-US" dirty="0"/>
              <a:t>I’ll  race you, you know, to the </a:t>
            </a:r>
            <a:r>
              <a:rPr lang="en-US" dirty="0" smtClean="0"/>
              <a:t>top!” </a:t>
            </a:r>
            <a:r>
              <a:rPr lang="en-US" dirty="0"/>
              <a:t>dared </a:t>
            </a:r>
            <a:r>
              <a:rPr lang="en-US" dirty="0" smtClean="0"/>
              <a:t>Brady.  </a:t>
            </a:r>
            <a:r>
              <a:rPr lang="en-US" dirty="0"/>
              <a:t>H</a:t>
            </a:r>
            <a:r>
              <a:rPr lang="en-US" dirty="0" smtClean="0"/>
              <a:t>e’s </a:t>
            </a:r>
            <a:r>
              <a:rPr lang="en-US" dirty="0"/>
              <a:t>almost a year older than me, but I have more time going up the hill.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“Sure. </a:t>
            </a:r>
            <a:r>
              <a:rPr lang="en-US" dirty="0"/>
              <a:t>W</a:t>
            </a:r>
            <a:r>
              <a:rPr lang="en-US" dirty="0" smtClean="0"/>
              <a:t>hy </a:t>
            </a:r>
            <a:r>
              <a:rPr lang="en-US" dirty="0"/>
              <a:t>not? A little practice won’t </a:t>
            </a:r>
            <a:r>
              <a:rPr lang="en-US" dirty="0" smtClean="0"/>
              <a:t>hurt,” </a:t>
            </a:r>
            <a:r>
              <a:rPr lang="en-US" dirty="0"/>
              <a:t>I replied.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When </a:t>
            </a:r>
            <a:r>
              <a:rPr lang="en-US" dirty="0"/>
              <a:t>we reached the top he wanted to play </a:t>
            </a:r>
            <a:r>
              <a:rPr lang="en-US" dirty="0" smtClean="0"/>
              <a:t>tag (</a:t>
            </a:r>
            <a:r>
              <a:rPr lang="en-US" dirty="0"/>
              <a:t>probably because he lost). ”Are you kidding me?!” </a:t>
            </a:r>
            <a:r>
              <a:rPr lang="en-US" dirty="0" smtClean="0"/>
              <a:t>shouted </a:t>
            </a:r>
            <a:r>
              <a:rPr lang="en-US" dirty="0"/>
              <a:t>CJ.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1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7H English Music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order to listen to music during work time, you must meet this criteria:</a:t>
            </a:r>
          </a:p>
          <a:p>
            <a:pPr lvl="1"/>
            <a:r>
              <a:rPr lang="en-US" dirty="0" smtClean="0"/>
              <a:t>Have a C or higher</a:t>
            </a:r>
          </a:p>
          <a:p>
            <a:pPr lvl="1"/>
            <a:r>
              <a:rPr lang="en-US" dirty="0" smtClean="0"/>
              <a:t>Have no more than 2 missing formative assessments</a:t>
            </a:r>
          </a:p>
          <a:p>
            <a:r>
              <a:rPr lang="en-US" dirty="0" smtClean="0"/>
              <a:t>You must choose a station (Pandora, etc.) or select music from your phone.  Then, you should not look at the music source again.  If music causes you to have less work time – you will have no more music.</a:t>
            </a:r>
          </a:p>
          <a:p>
            <a:r>
              <a:rPr lang="en-US" dirty="0" smtClean="0"/>
              <a:t>You must be able to hear me talk at a normal level at ALL times.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8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Return to your personal narrative.  Today we work on dialogue.</a:t>
            </a:r>
          </a:p>
          <a:p>
            <a:pPr lvl="1"/>
            <a:r>
              <a:rPr lang="en-US" dirty="0"/>
              <a:t>Log on</a:t>
            </a:r>
          </a:p>
          <a:p>
            <a:pPr lvl="1"/>
            <a:r>
              <a:rPr lang="en-US" dirty="0"/>
              <a:t>Join Net Support</a:t>
            </a:r>
          </a:p>
          <a:p>
            <a:pPr lvl="1"/>
            <a:r>
              <a:rPr lang="en-US" dirty="0"/>
              <a:t>Go to your </a:t>
            </a:r>
            <a:r>
              <a:rPr lang="en-US" dirty="0" smtClean="0"/>
              <a:t>story</a:t>
            </a:r>
          </a:p>
          <a:p>
            <a:pPr lvl="1"/>
            <a:r>
              <a:rPr lang="en-US" dirty="0" smtClean="0"/>
              <a:t>Add dialogue or review dialogue for rules.</a:t>
            </a:r>
            <a:endParaRPr lang="en-US" dirty="0"/>
          </a:p>
          <a:p>
            <a:r>
              <a:rPr lang="en-US" dirty="0" smtClean="0"/>
              <a:t>Need Help?  Go to the </a:t>
            </a:r>
            <a:r>
              <a:rPr lang="en-US" dirty="0" err="1" smtClean="0"/>
              <a:t>Weebly</a:t>
            </a:r>
            <a:r>
              <a:rPr lang="en-US" dirty="0" smtClean="0"/>
              <a:t>!</a:t>
            </a:r>
          </a:p>
          <a:p>
            <a:r>
              <a:rPr lang="en-US" dirty="0" smtClean="0"/>
              <a:t>If you finish early, see the </a:t>
            </a:r>
            <a:r>
              <a:rPr lang="en-US" dirty="0" err="1" smtClean="0"/>
              <a:t>Weebly</a:t>
            </a:r>
            <a:r>
              <a:rPr lang="en-US" dirty="0" smtClean="0"/>
              <a:t> for more revising strategies.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41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 an index card, explain what we learn about your plot or your character from the dialogue you have in your story</a:t>
            </a:r>
            <a:r>
              <a:rPr lang="en-US" dirty="0" smtClean="0"/>
              <a:t>.  In other words, what is the dialogue doing in your story?  Turn in card to box.</a:t>
            </a:r>
            <a:endParaRPr lang="en-US" dirty="0" smtClean="0"/>
          </a:p>
          <a:p>
            <a:r>
              <a:rPr lang="en-US" dirty="0" smtClean="0"/>
              <a:t>Log </a:t>
            </a:r>
            <a:r>
              <a:rPr lang="en-US" dirty="0" smtClean="0"/>
              <a:t>off your computer.  9</a:t>
            </a:r>
            <a:r>
              <a:rPr lang="en-US" baseline="30000" dirty="0" smtClean="0"/>
              <a:t>th</a:t>
            </a:r>
            <a:r>
              <a:rPr lang="en-US" dirty="0" smtClean="0"/>
              <a:t> hour – put the computers away.</a:t>
            </a:r>
          </a:p>
          <a:p>
            <a:r>
              <a:rPr lang="en-US" dirty="0" smtClean="0"/>
              <a:t>Put your binders away neatly.</a:t>
            </a:r>
          </a:p>
          <a:p>
            <a:r>
              <a:rPr lang="en-US" dirty="0" smtClean="0"/>
              <a:t>Planner </a:t>
            </a:r>
            <a:endParaRPr lang="en-US" dirty="0"/>
          </a:p>
          <a:p>
            <a:pPr lvl="1"/>
            <a:r>
              <a:rPr lang="en-US" dirty="0" smtClean="0"/>
              <a:t>CW - dialogue</a:t>
            </a:r>
          </a:p>
          <a:p>
            <a:pPr lvl="1"/>
            <a:r>
              <a:rPr lang="en-US" dirty="0" smtClean="0"/>
              <a:t>HW – final draft of narrative due Friday</a:t>
            </a:r>
          </a:p>
        </p:txBody>
      </p:sp>
    </p:spTree>
    <p:extLst>
      <p:ext uri="{BB962C8B-B14F-4D97-AF65-F5344CB8AC3E}">
        <p14:creationId xmlns:p14="http://schemas.microsoft.com/office/powerpoint/2010/main" val="245396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322</TotalTime>
  <Words>364</Words>
  <Application>Microsoft Office PowerPoint</Application>
  <PresentationFormat>On-screen Show (4:3)</PresentationFormat>
  <Paragraphs>48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Infusion</vt:lpstr>
      <vt:lpstr>Welcome!</vt:lpstr>
      <vt:lpstr>Mentor Text</vt:lpstr>
      <vt:lpstr>Peer Text</vt:lpstr>
      <vt:lpstr>Peer Text</vt:lpstr>
      <vt:lpstr>Peer Text – Let’s Fix It</vt:lpstr>
      <vt:lpstr>Fixed!</vt:lpstr>
      <vt:lpstr>7H English Music Policy</vt:lpstr>
      <vt:lpstr>Your Turn</vt:lpstr>
      <vt:lpstr>Exit</vt:lpstr>
    </vt:vector>
  </TitlesOfParts>
  <Company>Urbana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Danielle Cook</dc:creator>
  <cp:lastModifiedBy>Hutton, Suzanna</cp:lastModifiedBy>
  <cp:revision>25</cp:revision>
  <dcterms:created xsi:type="dcterms:W3CDTF">2014-09-30T00:01:41Z</dcterms:created>
  <dcterms:modified xsi:type="dcterms:W3CDTF">2014-09-30T17:18:16Z</dcterms:modified>
</cp:coreProperties>
</file>