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12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 - </a:t>
            </a:r>
            <a:r>
              <a:rPr lang="en-US" dirty="0"/>
              <a:t>Pick up your English </a:t>
            </a:r>
            <a:r>
              <a:rPr lang="en-US" dirty="0" smtClean="0"/>
              <a:t>binder.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7344" y="1981200"/>
            <a:ext cx="7787443" cy="450413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Take out a lined sheet of paper.</a:t>
            </a:r>
          </a:p>
          <a:p>
            <a:r>
              <a:rPr lang="en-US" sz="2400" dirty="0" smtClean="0"/>
              <a:t>Write your heading.</a:t>
            </a:r>
          </a:p>
          <a:p>
            <a:r>
              <a:rPr lang="en-US" sz="2400" dirty="0" smtClean="0"/>
              <a:t>Write the title:  Who I Am</a:t>
            </a:r>
          </a:p>
          <a:p>
            <a:r>
              <a:rPr lang="en-US" sz="2400" dirty="0" smtClean="0"/>
              <a:t>Create a web.</a:t>
            </a:r>
          </a:p>
          <a:p>
            <a:r>
              <a:rPr lang="en-US" sz="2400" dirty="0" smtClean="0"/>
              <a:t>In the middle, write</a:t>
            </a:r>
          </a:p>
          <a:p>
            <a:pPr marL="0" indent="0">
              <a:buNone/>
            </a:pPr>
            <a:r>
              <a:rPr lang="en-US" sz="2400" dirty="0" smtClean="0"/>
              <a:t>“Me.”</a:t>
            </a:r>
          </a:p>
          <a:p>
            <a:r>
              <a:rPr lang="en-US" sz="2400" dirty="0" smtClean="0"/>
              <a:t>Brainstorm all the labels</a:t>
            </a:r>
          </a:p>
          <a:p>
            <a:pPr marL="0" indent="0">
              <a:buNone/>
            </a:pPr>
            <a:r>
              <a:rPr lang="en-US" sz="2400" dirty="0" smtClean="0"/>
              <a:t>and titles that tell who you are.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6" name="Picture 5" descr="Screen Shot 2014-10-28 at 9.16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875" y="2769401"/>
            <a:ext cx="4362981" cy="328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480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Next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My Place in the Community</a:t>
            </a:r>
          </a:p>
          <a:p>
            <a:pPr lvl="1"/>
            <a:r>
              <a:rPr lang="en-US" sz="2800" dirty="0" smtClean="0"/>
              <a:t>You</a:t>
            </a:r>
          </a:p>
          <a:p>
            <a:pPr lvl="1"/>
            <a:r>
              <a:rPr lang="en-US" sz="2800" dirty="0" smtClean="0"/>
              <a:t>Your family</a:t>
            </a:r>
          </a:p>
          <a:p>
            <a:pPr lvl="1"/>
            <a:r>
              <a:rPr lang="en-US" sz="2800" dirty="0" smtClean="0"/>
              <a:t>Your community</a:t>
            </a:r>
          </a:p>
          <a:p>
            <a:pPr lvl="1"/>
            <a:r>
              <a:rPr lang="en-US" sz="2800" dirty="0" smtClean="0"/>
              <a:t>Your school</a:t>
            </a:r>
          </a:p>
          <a:p>
            <a:pPr lvl="1"/>
            <a:r>
              <a:rPr lang="en-US" sz="2800" dirty="0" smtClean="0"/>
              <a:t>Your state</a:t>
            </a:r>
          </a:p>
          <a:p>
            <a:pPr lvl="1"/>
            <a:r>
              <a:rPr lang="en-US" sz="2800" dirty="0" smtClean="0"/>
              <a:t>Your region</a:t>
            </a:r>
          </a:p>
          <a:p>
            <a:pPr lvl="1"/>
            <a:r>
              <a:rPr lang="en-US" sz="2800" dirty="0" smtClean="0"/>
              <a:t>Your country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922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Mapping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project – individual</a:t>
            </a:r>
          </a:p>
          <a:p>
            <a:pPr lvl="1"/>
            <a:r>
              <a:rPr lang="en-US" dirty="0" smtClean="0"/>
              <a:t>Essay</a:t>
            </a:r>
          </a:p>
          <a:p>
            <a:pPr lvl="1"/>
            <a:r>
              <a:rPr lang="en-US" dirty="0" smtClean="0"/>
              <a:t>Oral Presentation with PowerPoint or </a:t>
            </a:r>
            <a:r>
              <a:rPr lang="en-US" dirty="0" err="1" smtClean="0"/>
              <a:t>Prezi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Group Work</a:t>
            </a:r>
            <a:endParaRPr lang="en-US" dirty="0"/>
          </a:p>
          <a:p>
            <a:pPr lvl="1"/>
            <a:r>
              <a:rPr lang="en-US" dirty="0" smtClean="0"/>
              <a:t>Small groups to synthesize </a:t>
            </a:r>
            <a:r>
              <a:rPr lang="en-US" i="1" dirty="0" smtClean="0"/>
              <a:t>Who We Are</a:t>
            </a:r>
            <a:r>
              <a:rPr lang="en-US" dirty="0" smtClean="0"/>
              <a:t> information</a:t>
            </a:r>
          </a:p>
          <a:p>
            <a:pPr lvl="1"/>
            <a:endParaRPr lang="en-US" dirty="0"/>
          </a:p>
          <a:p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Origin of Name</a:t>
            </a:r>
          </a:p>
          <a:p>
            <a:pPr lvl="1"/>
            <a:r>
              <a:rPr lang="en-US" dirty="0" smtClean="0"/>
              <a:t>Today’s Web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310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 &amp; 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Turn in Appositives (Pattern 6) </a:t>
            </a:r>
          </a:p>
          <a:p>
            <a:r>
              <a:rPr lang="en-US" sz="3600" dirty="0" smtClean="0"/>
              <a:t>Turn in Name</a:t>
            </a:r>
          </a:p>
          <a:p>
            <a:r>
              <a:rPr lang="en-US" sz="3600" dirty="0" smtClean="0"/>
              <a:t>Put away English binder.</a:t>
            </a:r>
            <a:endParaRPr lang="en-US" sz="3600" dirty="0"/>
          </a:p>
          <a:p>
            <a:r>
              <a:rPr lang="en-US" sz="3600" dirty="0" smtClean="0"/>
              <a:t>Planner</a:t>
            </a:r>
          </a:p>
          <a:p>
            <a:pPr lvl="1"/>
            <a:r>
              <a:rPr lang="en-US" sz="3600" dirty="0" smtClean="0"/>
              <a:t>CW:  web; project introduction</a:t>
            </a:r>
          </a:p>
          <a:p>
            <a:pPr lvl="1"/>
            <a:r>
              <a:rPr lang="en-US" sz="3600" dirty="0" smtClean="0"/>
              <a:t>HW:  make up work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9706069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27</TotalTime>
  <Words>135</Words>
  <Application>Microsoft Macintosh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Advantage</vt:lpstr>
      <vt:lpstr>Welcome! - Pick up your English binder. </vt:lpstr>
      <vt:lpstr>Parts of the Next Project</vt:lpstr>
      <vt:lpstr>Backward Mapping </vt:lpstr>
      <vt:lpstr>Reminder &amp; Exit</vt:lpstr>
    </vt:vector>
  </TitlesOfParts>
  <Company>Urbana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- Pick up your English binder. </dc:title>
  <dc:creator>Danielle Cook</dc:creator>
  <cp:lastModifiedBy>Danielle Cook</cp:lastModifiedBy>
  <cp:revision>6</cp:revision>
  <dcterms:created xsi:type="dcterms:W3CDTF">2014-10-29T02:07:02Z</dcterms:created>
  <dcterms:modified xsi:type="dcterms:W3CDTF">2014-10-29T02:34:56Z</dcterms:modified>
</cp:coreProperties>
</file>