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4" r:id="rId4"/>
    <p:sldId id="270" r:id="rId5"/>
    <p:sldId id="275" r:id="rId6"/>
    <p:sldId id="258" r:id="rId7"/>
    <p:sldId id="267" r:id="rId8"/>
    <p:sldId id="257" r:id="rId9"/>
    <p:sldId id="268" r:id="rId10"/>
    <p:sldId id="263" r:id="rId11"/>
    <p:sldId id="269" r:id="rId12"/>
    <p:sldId id="259" r:id="rId13"/>
    <p:sldId id="261" r:id="rId14"/>
    <p:sldId id="262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98BD-19EA-44D3-91B1-DDB2647FF92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hooltube.com/video/d177636a19e28f776d78/Grammar-Rock-Preposition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hooltube.com/video/d177636a19e28f776d78/Grammar-Rock-Preposition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Pick up your binders.</a:t>
            </a:r>
          </a:p>
          <a:p>
            <a:r>
              <a:rPr lang="en-US" dirty="0" smtClean="0"/>
              <a:t>Pick up an index card.</a:t>
            </a:r>
          </a:p>
          <a:p>
            <a:r>
              <a:rPr lang="en-US" dirty="0" smtClean="0"/>
              <a:t>Write your name on the index card.</a:t>
            </a:r>
          </a:p>
          <a:p>
            <a:r>
              <a:rPr lang="en-US" dirty="0" smtClean="0"/>
              <a:t>Log on and check your grades.</a:t>
            </a:r>
          </a:p>
          <a:p>
            <a:r>
              <a:rPr lang="en-US" dirty="0" smtClean="0"/>
              <a:t>Write down all assignments that say you’re missing that you are 100% sure that you have done.  Put the index card in your hour’s box.</a:t>
            </a:r>
          </a:p>
          <a:p>
            <a:r>
              <a:rPr lang="en-US" dirty="0" smtClean="0"/>
              <a:t>When done, take out a lined sheet of paper without ripping the holes.</a:t>
            </a:r>
          </a:p>
          <a:p>
            <a:r>
              <a:rPr lang="en-US" dirty="0" smtClean="0"/>
              <a:t>Write your heading and the title:  Prepositions.</a:t>
            </a:r>
          </a:p>
        </p:txBody>
      </p:sp>
    </p:spTree>
    <p:extLst>
      <p:ext uri="{BB962C8B-B14F-4D97-AF65-F5344CB8AC3E}">
        <p14:creationId xmlns:p14="http://schemas.microsoft.com/office/powerpoint/2010/main" val="399731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64008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 all prepositional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phrases have in common?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2098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begin with a preposition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end with a noun or a pronoun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have adjectives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have adverbs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 have verbs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can appear in the noun phrase or the verb phrase.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Prepositional Phrase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think mathematically:</a:t>
            </a:r>
          </a:p>
          <a:p>
            <a:endParaRPr lang="en-US" dirty="0"/>
          </a:p>
          <a:p>
            <a:r>
              <a:rPr lang="en-US" dirty="0" smtClean="0"/>
              <a:t>Preposition + noun (or pronoun) = prepositional phrase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73152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Noun-Verb Sentences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with Prepositional Phrases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8153400" cy="4144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angry dog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growled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 an hour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 hundred birds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chirped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from the treetops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gleaming red car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raced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around the track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ancient laptop computer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exploded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because of the storm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tired baby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slept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like an angel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Prepositional Phrase On the Move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In the </a:t>
            </a:r>
            <a:r>
              <a:rPr lang="en-US" b="1" i="1" dirty="0" smtClean="0">
                <a:solidFill>
                  <a:srgbClr val="7030A0"/>
                </a:solidFill>
              </a:rPr>
              <a:t>morning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angry dog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growled</a:t>
            </a:r>
            <a:r>
              <a:rPr lang="en-US" dirty="0"/>
              <a:t>.</a:t>
            </a:r>
          </a:p>
          <a:p>
            <a:pPr marL="233363" indent="-233363">
              <a:buFontTx/>
              <a:buChar char="•"/>
            </a:pPr>
            <a:endParaRPr lang="en-US" sz="1000" dirty="0"/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Because of the </a:t>
            </a:r>
            <a:r>
              <a:rPr lang="en-US" b="1" i="1" dirty="0" smtClean="0">
                <a:solidFill>
                  <a:srgbClr val="7030A0"/>
                </a:solidFill>
              </a:rPr>
              <a:t>thunder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five hundred birds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chirped</a:t>
            </a:r>
            <a:r>
              <a:rPr lang="en-US" dirty="0"/>
              <a:t>.</a:t>
            </a:r>
          </a:p>
          <a:p>
            <a:pPr marL="233363" indent="-233363">
              <a:buFontTx/>
              <a:buChar char="•"/>
            </a:pPr>
            <a:endParaRPr lang="en-US" sz="1000" dirty="0"/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Like a </a:t>
            </a:r>
            <a:r>
              <a:rPr lang="en-US" b="1" i="1" dirty="0" smtClean="0">
                <a:solidFill>
                  <a:srgbClr val="7030A0"/>
                </a:solidFill>
              </a:rPr>
              <a:t>bullet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gleaming red car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raced</a:t>
            </a: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around the track</a:t>
            </a:r>
            <a:r>
              <a:rPr lang="en-US" b="1" i="1" dirty="0">
                <a:solidFill>
                  <a:srgbClr val="7030A0"/>
                </a:solidFill>
              </a:rPr>
              <a:t>.</a:t>
            </a:r>
          </a:p>
          <a:p>
            <a:pPr marL="233363" indent="-233363">
              <a:buFontTx/>
              <a:buChar char="•"/>
            </a:pPr>
            <a:endParaRPr lang="en-US" sz="1000" b="1" dirty="0">
              <a:solidFill>
                <a:srgbClr val="7030A0"/>
              </a:solidFill>
            </a:endParaRPr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During English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class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ancient laptop computer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exploded</a:t>
            </a:r>
            <a:r>
              <a:rPr lang="en-US" dirty="0"/>
              <a:t>.</a:t>
            </a:r>
          </a:p>
          <a:p>
            <a:pPr marL="233363" indent="-233363">
              <a:buFontTx/>
              <a:buChar char="•"/>
            </a:pPr>
            <a:endParaRPr lang="en-US" sz="1000" dirty="0"/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After his </a:t>
            </a:r>
            <a:r>
              <a:rPr lang="en-US" b="1" i="1" dirty="0" smtClean="0">
                <a:solidFill>
                  <a:srgbClr val="7030A0"/>
                </a:solidFill>
              </a:rPr>
              <a:t>bottle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tired baby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slept</a:t>
            </a: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like an angel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www.phylsquill.com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76200" y="6477000"/>
            <a:ext cx="2133600" cy="384175"/>
          </a:xfrm>
        </p:spPr>
        <p:txBody>
          <a:bodyPr/>
          <a:lstStyle/>
          <a:p>
            <a:r>
              <a:rPr lang="en-US"/>
              <a:t>www.phylsquill.com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28600"/>
            <a:ext cx="56388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Prepositional Phrases</a:t>
            </a:r>
          </a:p>
        </p:txBody>
      </p:sp>
      <p:graphicFrame>
        <p:nvGraphicFramePr>
          <p:cNvPr id="4" name="Group 26"/>
          <p:cNvGraphicFramePr>
            <a:graphicFrameLocks/>
          </p:cNvGraphicFramePr>
          <p:nvPr/>
        </p:nvGraphicFramePr>
        <p:xfrm>
          <a:off x="533400" y="1676400"/>
          <a:ext cx="8229600" cy="495604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25963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 the morning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 the red shirt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on the wooden desk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before sunrise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after a delicious lunch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from the treetops 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without any warning 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because of the fierce storm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since dinner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to the store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around the track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for an hour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behind his car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with our parents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down the very bumpy road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like an angel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the Preposition worksheet you began last </a:t>
            </a:r>
            <a:r>
              <a:rPr lang="en-US" dirty="0" smtClean="0"/>
              <a:t>week (Google Drive, Sentence Patterns).</a:t>
            </a:r>
            <a:endParaRPr lang="en-US" dirty="0" smtClean="0"/>
          </a:p>
          <a:p>
            <a:r>
              <a:rPr lang="en-US" dirty="0" smtClean="0"/>
              <a:t>Let’s look at the 10 sentences you created and see what needs to be repaired.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Planner</a:t>
            </a:r>
          </a:p>
          <a:p>
            <a:pPr lvl="1"/>
            <a:r>
              <a:rPr lang="en-US" dirty="0" smtClean="0"/>
              <a:t>CW: prepositions</a:t>
            </a:r>
          </a:p>
          <a:p>
            <a:pPr lvl="1"/>
            <a:r>
              <a:rPr lang="en-US" dirty="0" smtClean="0"/>
              <a:t>HW:  none</a:t>
            </a:r>
          </a:p>
          <a:p>
            <a:r>
              <a:rPr lang="en-US" dirty="0" smtClean="0"/>
              <a:t>Put away binders neatly.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hour – put away computers.</a:t>
            </a:r>
          </a:p>
        </p:txBody>
      </p:sp>
    </p:spTree>
    <p:extLst>
      <p:ext uri="{BB962C8B-B14F-4D97-AF65-F5344CB8AC3E}">
        <p14:creationId xmlns:p14="http://schemas.microsoft.com/office/powerpoint/2010/main" val="20474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E&amp;R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your folders (blue crate on laptop cart).</a:t>
            </a:r>
          </a:p>
          <a:p>
            <a:r>
              <a:rPr lang="en-US" dirty="0" smtClean="0"/>
              <a:t>Pick up the text from the back table:  </a:t>
            </a:r>
            <a:r>
              <a:rPr lang="en-US" i="1" dirty="0" smtClean="0"/>
              <a:t>Animating Our World </a:t>
            </a:r>
            <a:r>
              <a:rPr lang="en-US" dirty="0" smtClean="0"/>
              <a:t>(2 pages).</a:t>
            </a:r>
          </a:p>
          <a:p>
            <a:r>
              <a:rPr lang="en-US" dirty="0" smtClean="0"/>
              <a:t>Take out a highlighter or pick one up from the </a:t>
            </a:r>
            <a:r>
              <a:rPr lang="en-US" smtClean="0"/>
              <a:t>back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9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 – 9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Pick up your binders.</a:t>
            </a:r>
          </a:p>
          <a:p>
            <a:r>
              <a:rPr lang="en-US" dirty="0" smtClean="0"/>
              <a:t>Pick up an index card.</a:t>
            </a:r>
          </a:p>
          <a:p>
            <a:r>
              <a:rPr lang="en-US" dirty="0" smtClean="0"/>
              <a:t>Write your name on the index card.</a:t>
            </a:r>
          </a:p>
          <a:p>
            <a:r>
              <a:rPr lang="en-US" dirty="0" smtClean="0"/>
              <a:t>Log on and check your grades.</a:t>
            </a:r>
          </a:p>
          <a:p>
            <a:r>
              <a:rPr lang="en-US" dirty="0" smtClean="0"/>
              <a:t>Write down all assignments that say you’re missing that you are 100% sure that you have done.  Put the index card in your hour’s box.</a:t>
            </a:r>
          </a:p>
          <a:p>
            <a:r>
              <a:rPr lang="en-US" dirty="0" smtClean="0"/>
              <a:t>When done, open your planner and prepare to write!</a:t>
            </a:r>
          </a:p>
        </p:txBody>
      </p:sp>
    </p:spTree>
    <p:extLst>
      <p:ext uri="{BB962C8B-B14F-4D97-AF65-F5344CB8AC3E}">
        <p14:creationId xmlns:p14="http://schemas.microsoft.com/office/powerpoint/2010/main" val="204897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As the video plays, write as many prepositions as you can hear or see.</a:t>
            </a:r>
            <a:endParaRPr lang="en-US" sz="4400" dirty="0"/>
          </a:p>
          <a:p>
            <a:endParaRPr lang="en-US" sz="4400" dirty="0"/>
          </a:p>
        </p:txBody>
      </p:sp>
      <p:pic>
        <p:nvPicPr>
          <p:cNvPr id="5" name="Content Placeholder 4" descr="Screen Shot 2014-10-13 at 5.22.34 PM.pn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767" b="-477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13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– 9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/>
              <a:t>out a lined sheet of paper without ripping the holes.</a:t>
            </a:r>
          </a:p>
          <a:p>
            <a:r>
              <a:rPr lang="en-US" dirty="0"/>
              <a:t>Write your heading and the title:  Prepositions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the video plays, write as many prepositions as you can hear or see.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Screen Shot 2014-10-13 at 5.22.34 PM.pn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767" b="-477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724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7772400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Most Commonly Used Prepositions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938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– to – 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5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&amp; 6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most commonly used words in the English language)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– to – in - for – on – with – at – from – by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(These 9 account for 92.6 % of all prepositional phrases used.)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54102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Schuster, E. H. (2003) Breaking the rules: liberating writers through</a:t>
            </a:r>
            <a:br>
              <a:rPr lang="en-US" dirty="0"/>
            </a:br>
            <a:r>
              <a:rPr lang="en-US" dirty="0"/>
              <a:t>innovative grammar instruction. Portsmouth, NH. Heinemann, 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73152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Noun – Verb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Sentences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00200"/>
            <a:ext cx="8153400" cy="4525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angry dog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growled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 hundred birds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chirped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gleaming red car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raced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ancient laptop computer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exploded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tired baby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slept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37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-76200" y="6477000"/>
            <a:ext cx="2133600" cy="384175"/>
          </a:xfrm>
        </p:spPr>
        <p:txBody>
          <a:bodyPr/>
          <a:lstStyle/>
          <a:p>
            <a:r>
              <a:rPr lang="en-US"/>
              <a:t>www.phylsquill.com</a:t>
            </a:r>
          </a:p>
        </p:txBody>
      </p:sp>
      <p:pic>
        <p:nvPicPr>
          <p:cNvPr id="5" name="Picture 2" descr="j033815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6513"/>
            <a:ext cx="7162800" cy="6821487"/>
          </a:xfrm>
          <a:prstGeom prst="rect">
            <a:avLst/>
          </a:prstGeom>
          <a:noFill/>
        </p:spPr>
      </p:pic>
      <p:pic>
        <p:nvPicPr>
          <p:cNvPr id="6" name="Picture 3" descr="j041081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295400"/>
            <a:ext cx="1143000" cy="917575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ON</a:t>
            </a:r>
          </a:p>
        </p:txBody>
      </p:sp>
      <p:pic>
        <p:nvPicPr>
          <p:cNvPr id="8" name="Picture 5" descr="j041081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1000125" cy="803275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105400" y="251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</a:t>
            </a:r>
          </a:p>
        </p:txBody>
      </p:sp>
      <p:pic>
        <p:nvPicPr>
          <p:cNvPr id="10" name="Picture 7" descr="j030486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1573213" cy="2278063"/>
          </a:xfrm>
          <a:prstGeom prst="rect">
            <a:avLst/>
          </a:prstGeom>
          <a:noFill/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3400" y="107473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TOWARD</a:t>
            </a:r>
          </a:p>
        </p:txBody>
      </p:sp>
      <p:pic>
        <p:nvPicPr>
          <p:cNvPr id="12" name="Picture 9" descr="j0301444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800600"/>
            <a:ext cx="1600200" cy="1581150"/>
          </a:xfrm>
          <a:prstGeom prst="rect">
            <a:avLst/>
          </a:prstGeom>
          <a:noFill/>
        </p:spPr>
      </p:pic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934200" y="541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UNDER</a:t>
            </a:r>
          </a:p>
        </p:txBody>
      </p:sp>
      <p:pic>
        <p:nvPicPr>
          <p:cNvPr id="14" name="Picture 11" descr="bd08698_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0"/>
            <a:ext cx="1828800" cy="1338263"/>
          </a:xfrm>
          <a:prstGeom prst="rect">
            <a:avLst/>
          </a:prstGeom>
          <a:noFill/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620000" y="152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OVER</a:t>
            </a:r>
          </a:p>
        </p:txBody>
      </p:sp>
      <p:pic>
        <p:nvPicPr>
          <p:cNvPr id="16" name="Picture 13" descr="j0391474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02213"/>
            <a:ext cx="2133600" cy="1931987"/>
          </a:xfrm>
          <a:prstGeom prst="rect">
            <a:avLst/>
          </a:prstGeom>
          <a:noFill/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85800" y="56070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</a:t>
            </a:r>
          </a:p>
        </p:txBody>
      </p:sp>
      <p:pic>
        <p:nvPicPr>
          <p:cNvPr id="18" name="Picture 15" descr="an00090_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4419600"/>
            <a:ext cx="1828800" cy="1430338"/>
          </a:xfrm>
          <a:prstGeom prst="rect">
            <a:avLst/>
          </a:prstGeom>
          <a:noFill/>
        </p:spPr>
      </p:pic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148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INTO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990600" y="-122238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Mufferaw" pitchFamily="66" charset="0"/>
              </a:rPr>
              <a:t>Preposition</a:t>
            </a:r>
            <a:r>
              <a:rPr lang="en-US"/>
              <a:t> </a:t>
            </a:r>
            <a:r>
              <a:rPr lang="en-US" sz="3200" b="1">
                <a:latin typeface="Mufferaw" pitchFamily="66" charset="0"/>
              </a:rPr>
              <a:t>Park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More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about</a:t>
            </a:r>
          </a:p>
          <a:p>
            <a:pPr marL="0" indent="0">
              <a:buNone/>
            </a:pPr>
            <a:r>
              <a:rPr lang="en-US" dirty="0"/>
              <a:t>above </a:t>
            </a:r>
          </a:p>
          <a:p>
            <a:pPr marL="0" indent="0">
              <a:buNone/>
            </a:pPr>
            <a:r>
              <a:rPr lang="en-US" dirty="0"/>
              <a:t>according to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across </a:t>
            </a:r>
          </a:p>
          <a:p>
            <a:pPr marL="0" indent="0">
              <a:buNone/>
            </a:pPr>
            <a:r>
              <a:rPr lang="en-US" dirty="0"/>
              <a:t>after </a:t>
            </a:r>
          </a:p>
          <a:p>
            <a:pPr marL="0" indent="0">
              <a:buNone/>
            </a:pPr>
            <a:r>
              <a:rPr lang="en-US" dirty="0"/>
              <a:t>against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along</a:t>
            </a:r>
          </a:p>
          <a:p>
            <a:pPr marL="0" indent="0">
              <a:buNone/>
            </a:pPr>
            <a:r>
              <a:rPr lang="en-US" dirty="0"/>
              <a:t>among</a:t>
            </a:r>
          </a:p>
          <a:p>
            <a:pPr marL="0" indent="0">
              <a:buNone/>
            </a:pPr>
            <a:r>
              <a:rPr lang="en-US" dirty="0"/>
              <a:t>around </a:t>
            </a:r>
          </a:p>
          <a:p>
            <a:pPr marL="0" indent="0">
              <a:buNone/>
            </a:pPr>
            <a:r>
              <a:rPr lang="en-US" dirty="0"/>
              <a:t>at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because of</a:t>
            </a:r>
          </a:p>
          <a:p>
            <a:pPr marL="0" indent="0">
              <a:buNone/>
            </a:pPr>
            <a:r>
              <a:rPr lang="en-US" dirty="0"/>
              <a:t>before</a:t>
            </a:r>
          </a:p>
          <a:p>
            <a:pPr marL="0" indent="0">
              <a:buNone/>
            </a:pPr>
            <a:r>
              <a:rPr lang="en-US" dirty="0"/>
              <a:t>behind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1600"/>
            <a:ext cx="16002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except</a:t>
            </a:r>
          </a:p>
          <a:p>
            <a:pPr marL="0" indent="0">
              <a:buNone/>
            </a:pPr>
            <a:r>
              <a:rPr lang="en-US" dirty="0"/>
              <a:t>for</a:t>
            </a:r>
          </a:p>
          <a:p>
            <a:pPr marL="0" indent="0">
              <a:buNone/>
            </a:pPr>
            <a:r>
              <a:rPr lang="en-US" dirty="0"/>
              <a:t>from</a:t>
            </a:r>
          </a:p>
          <a:p>
            <a:pPr marL="0" indent="0">
              <a:buNone/>
            </a:pPr>
            <a:r>
              <a:rPr lang="en-US" dirty="0"/>
              <a:t>in</a:t>
            </a:r>
          </a:p>
          <a:p>
            <a:pPr marL="0" indent="0">
              <a:buNone/>
            </a:pPr>
            <a:r>
              <a:rPr lang="en-US" dirty="0"/>
              <a:t>in front of</a:t>
            </a:r>
          </a:p>
          <a:p>
            <a:pPr marL="0" indent="0">
              <a:buNone/>
            </a:pPr>
            <a:r>
              <a:rPr lang="en-US" dirty="0"/>
              <a:t>inside</a:t>
            </a:r>
          </a:p>
          <a:p>
            <a:pPr marL="0" indent="0">
              <a:buNone/>
            </a:pPr>
            <a:r>
              <a:rPr lang="en-US" dirty="0"/>
              <a:t>in spite of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instead of</a:t>
            </a:r>
          </a:p>
          <a:p>
            <a:pPr marL="0" indent="0">
              <a:buNone/>
            </a:pPr>
            <a:r>
              <a:rPr lang="en-US" dirty="0"/>
              <a:t>into</a:t>
            </a:r>
          </a:p>
          <a:p>
            <a:pPr marL="0" indent="0">
              <a:buNone/>
            </a:pPr>
            <a:r>
              <a:rPr lang="en-US" dirty="0"/>
              <a:t>like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near</a:t>
            </a:r>
          </a:p>
          <a:p>
            <a:pPr marL="0" indent="0">
              <a:buNone/>
            </a:pPr>
            <a:r>
              <a:rPr lang="en-US" dirty="0"/>
              <a:t>notwithstanding</a:t>
            </a:r>
          </a:p>
          <a:p>
            <a:pPr marL="0" indent="0">
              <a:buNone/>
            </a:pPr>
            <a:r>
              <a:rPr lang="en-US" dirty="0"/>
              <a:t>of</a:t>
            </a:r>
          </a:p>
          <a:p>
            <a:pPr marL="0" indent="0">
              <a:buNone/>
            </a:pPr>
            <a:r>
              <a:rPr lang="en-US" dirty="0"/>
              <a:t>off</a:t>
            </a:r>
          </a:p>
          <a:p>
            <a:pPr marL="0" indent="0">
              <a:buNone/>
            </a:pPr>
            <a:r>
              <a:rPr lang="en-US" dirty="0"/>
              <a:t>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out of</a:t>
            </a:r>
          </a:p>
          <a:p>
            <a:pPr marL="0" indent="0">
              <a:buNone/>
            </a:pPr>
            <a:r>
              <a:rPr lang="en-US" dirty="0"/>
              <a:t>outside</a:t>
            </a:r>
          </a:p>
          <a:p>
            <a:pPr marL="0" indent="0">
              <a:buNone/>
            </a:pPr>
            <a:r>
              <a:rPr lang="en-US" dirty="0"/>
              <a:t>over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447800"/>
            <a:ext cx="220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below</a:t>
            </a:r>
          </a:p>
          <a:p>
            <a:r>
              <a:rPr lang="en-US" dirty="0"/>
              <a:t>beneath</a:t>
            </a:r>
          </a:p>
          <a:p>
            <a:r>
              <a:rPr lang="en-US" dirty="0"/>
              <a:t>beside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between</a:t>
            </a:r>
          </a:p>
          <a:p>
            <a:r>
              <a:rPr lang="en-US" dirty="0"/>
              <a:t>beyond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by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concerning </a:t>
            </a:r>
          </a:p>
          <a:p>
            <a:r>
              <a:rPr lang="en-US" dirty="0"/>
              <a:t>despite</a:t>
            </a:r>
          </a:p>
          <a:p>
            <a:r>
              <a:rPr lang="en-US" dirty="0"/>
              <a:t>down</a:t>
            </a:r>
          </a:p>
          <a:p>
            <a:r>
              <a:rPr lang="en-US" dirty="0"/>
              <a:t>during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1447800"/>
            <a:ext cx="1828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past </a:t>
            </a:r>
          </a:p>
          <a:p>
            <a:r>
              <a:rPr lang="en-US" dirty="0"/>
              <a:t>since</a:t>
            </a:r>
          </a:p>
          <a:p>
            <a:r>
              <a:rPr lang="en-US" dirty="0"/>
              <a:t>through</a:t>
            </a:r>
          </a:p>
          <a:p>
            <a:r>
              <a:rPr lang="en-US" dirty="0"/>
              <a:t>throughout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till</a:t>
            </a:r>
          </a:p>
          <a:p>
            <a:r>
              <a:rPr lang="en-US" dirty="0"/>
              <a:t>to</a:t>
            </a:r>
          </a:p>
          <a:p>
            <a:r>
              <a:rPr lang="en-US" dirty="0"/>
              <a:t>toward</a:t>
            </a:r>
          </a:p>
          <a:p>
            <a:r>
              <a:rPr lang="en-US" dirty="0"/>
              <a:t>under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underneath</a:t>
            </a:r>
          </a:p>
          <a:p>
            <a:r>
              <a:rPr lang="en-US" dirty="0"/>
              <a:t>until</a:t>
            </a:r>
          </a:p>
          <a:p>
            <a:r>
              <a:rPr lang="en-US" dirty="0"/>
              <a:t>up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upon</a:t>
            </a:r>
          </a:p>
          <a:p>
            <a:r>
              <a:rPr lang="en-US" dirty="0"/>
              <a:t>with</a:t>
            </a:r>
          </a:p>
          <a:p>
            <a:r>
              <a:rPr lang="en-US" dirty="0"/>
              <a:t>within</a:t>
            </a:r>
          </a:p>
          <a:p>
            <a:r>
              <a:rPr lang="en-US" dirty="0"/>
              <a:t>without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616</Words>
  <Application>Microsoft Office PowerPoint</Application>
  <PresentationFormat>On-screen Show (4:3)</PresentationFormat>
  <Paragraphs>173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Welcome!</vt:lpstr>
      <vt:lpstr>E&amp;R</vt:lpstr>
      <vt:lpstr>Welcome! – 9th hour</vt:lpstr>
      <vt:lpstr>Prepositions  </vt:lpstr>
      <vt:lpstr>Prepositions – 9th hour </vt:lpstr>
      <vt:lpstr>PowerPoint Presentation</vt:lpstr>
      <vt:lpstr>PowerPoint Presentation</vt:lpstr>
      <vt:lpstr>PowerPoint Presentation</vt:lpstr>
      <vt:lpstr>More Prepositions</vt:lpstr>
      <vt:lpstr>PowerPoint Presentation</vt:lpstr>
      <vt:lpstr>A Prepositional Phrase</vt:lpstr>
      <vt:lpstr>PowerPoint Presentation</vt:lpstr>
      <vt:lpstr>The Prepositional Phrase On the Move</vt:lpstr>
      <vt:lpstr>PowerPoint Presentation</vt:lpstr>
      <vt:lpstr>Return…</vt:lpstr>
      <vt:lpstr>Exit</vt:lpstr>
    </vt:vector>
  </TitlesOfParts>
  <Company>D87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Notebook – p. 7 Cuaderno – p. 7</dc:title>
  <dc:creator>danuzie</dc:creator>
  <cp:lastModifiedBy>Hutton, Suzanna</cp:lastModifiedBy>
  <cp:revision>106</cp:revision>
  <dcterms:created xsi:type="dcterms:W3CDTF">2009-09-22T03:26:32Z</dcterms:created>
  <dcterms:modified xsi:type="dcterms:W3CDTF">2014-10-14T12:19:56Z</dcterms:modified>
</cp:coreProperties>
</file>