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1" d="100"/>
          <a:sy n="121" d="100"/>
        </p:scale>
        <p:origin x="-90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0926670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1800">
                <a:solidFill>
                  <a:schemeClr val="dk1"/>
                </a:solidFill>
              </a:defRPr>
            </a:lvl1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2E9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SzPct val="100000"/>
              <a:defRPr sz="3000"/>
            </a:lvl1pPr>
            <a:lvl2pPr>
              <a:spcBef>
                <a:spcPts val="480"/>
              </a:spcBef>
              <a:buSzPct val="100000"/>
              <a:defRPr sz="2400"/>
            </a:lvl2pPr>
            <a:lvl3pPr>
              <a:spcBef>
                <a:spcPts val="480"/>
              </a:spcBef>
              <a:buSzPct val="100000"/>
              <a:defRPr sz="2400"/>
            </a:lvl3pPr>
            <a:lvl4pPr>
              <a:spcBef>
                <a:spcPts val="360"/>
              </a:spcBef>
              <a:buSzPct val="100000"/>
              <a:defRPr sz="1800"/>
            </a:lvl4pPr>
            <a:lvl5pPr>
              <a:spcBef>
                <a:spcPts val="360"/>
              </a:spcBef>
              <a:buSzPct val="100000"/>
              <a:defRPr sz="1800"/>
            </a:lvl5pPr>
            <a:lvl6pPr>
              <a:spcBef>
                <a:spcPts val="360"/>
              </a:spcBef>
              <a:buSzPct val="100000"/>
              <a:defRPr sz="1800"/>
            </a:lvl6pPr>
            <a:lvl7pPr>
              <a:spcBef>
                <a:spcPts val="360"/>
              </a:spcBef>
              <a:buSzPct val="100000"/>
              <a:defRPr sz="1800"/>
            </a:lvl7pPr>
            <a:lvl8pPr>
              <a:spcBef>
                <a:spcPts val="360"/>
              </a:spcBef>
              <a:buSzPct val="100000"/>
              <a:defRPr sz="1800"/>
            </a:lvl8pPr>
            <a:lvl9pPr>
              <a:spcBef>
                <a:spcPts val="360"/>
              </a:spcBef>
              <a:buSzPct val="100000"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Welcome!</a:t>
            </a:r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Log on and go to your Singing Revolution project topic.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By the end of Friday, you should be done with this first part. 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Then...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Singing Revolution</a:t>
            </a:r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From worksheet thinking to publication…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Choose a writing form/audience.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Make your text perfect and a reflection of your voice.</a:t>
            </a:r>
          </a:p>
          <a:p>
            <a:pPr marL="457200" lvl="0" indent="-4191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Publish.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184649"/>
            <a:ext cx="8229600" cy="575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/>
              <a:t>You will choose an audience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759750"/>
            <a:ext cx="3994500" cy="416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800" b="1" u="sng"/>
              <a:t>Writing forms with suggestions</a:t>
            </a:r>
            <a:r>
              <a:rPr lang="en" sz="1800"/>
              <a:t> 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/>
              <a:t>Autobiography (best for Breaking Barriers)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/>
              <a:t>Biography (choose a person from the Russian Revolution or Estonia and besides giving general information - explain why you chose him/her)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/>
              <a:t>Brochure 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/>
              <a:t>Diary Entries (from the POV of animal or Estonian)</a:t>
            </a:r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818000" y="184650"/>
            <a:ext cx="4112700" cy="4741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>
                <a:solidFill>
                  <a:schemeClr val="dk1"/>
                </a:solidFill>
              </a:rPr>
              <a:t>Encyclopedia or Wiki entry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>
                <a:solidFill>
                  <a:schemeClr val="dk1"/>
                </a:solidFill>
              </a:rPr>
              <a:t>Fiction (tell a story that is historical fiction)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/>
              <a:t>How-to-do-it article (how to start a peace movement at BJHS)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/>
              <a:t>Interview (real or fictional)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/>
              <a:t>Letter (write a letter to someone from the documentary; write a letter to Mrs. Thomas about a peaceful movement at BJHS)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/>
              <a:t>Magazine article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/>
              <a:t>News article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/>
              <a:t>Review (review the documentary)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/>
              <a:t>Speech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Publishing Choices</a:t>
            </a:r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Microsoft Word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Google Doc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Powtoon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Storybird</a:t>
            </a:r>
          </a:p>
          <a:p>
            <a:pPr marL="457200" lvl="0" indent="-4191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Scholastic.com (Breaking Barriers essay)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Microsoft Publisher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“Student Work” site on the Weebly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*See “Student Work” on the Weebly for more ideas and links.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Standards?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The standards will depend on your text.  You will use one of these…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(You may also use others, but these are the basics).</a:t>
            </a:r>
          </a:p>
        </p:txBody>
      </p:sp>
      <p:sp>
        <p:nvSpPr>
          <p:cNvPr id="58" name="Shape 58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Informative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	W71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Argumentative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	W72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Narrative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	W73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Exit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Planner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	CW - Workshop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	HW - “worksheet” part of SR project done and in Google Drive (Singing Revolution folder in your English folder)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light-gradien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247</Words>
  <Application>Microsoft Office PowerPoint</Application>
  <PresentationFormat>On-screen Show (16:9)</PresentationFormat>
  <Paragraphs>51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light-gradient</vt:lpstr>
      <vt:lpstr>Welcome!</vt:lpstr>
      <vt:lpstr>Singing Revolution</vt:lpstr>
      <vt:lpstr>You will choose an audience</vt:lpstr>
      <vt:lpstr>Publishing Choices</vt:lpstr>
      <vt:lpstr>Standards?</vt:lpstr>
      <vt:lpstr>Exit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Welcome!</dc:title>
  <dc:creator>Hutton, Suzanna</dc:creator>
  <cp:lastModifiedBy>Hutton, Suzanna</cp:lastModifiedBy>
  <cp:revision>1</cp:revision>
  <dcterms:modified xsi:type="dcterms:W3CDTF">2015-02-25T13:43:30Z</dcterms:modified>
</cp:coreProperties>
</file>